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67D089-61F7-47D5-81CB-3D0EC372808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7A17F2-C26F-4CD7-BCAB-E915DDD55F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-1453604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6288" y="2900065"/>
            <a:ext cx="269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201921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876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INSTITUTIONAL DISTINCTIVENESS</a:t>
            </a:r>
            <a:endParaRPr lang="en-US" sz="2400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5400" y="75873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SUPPORTING DOCUMENT FOR 7.3.1</a:t>
            </a:r>
            <a:endParaRPr lang="en-US" sz="2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2551837"/>
            <a:ext cx="8610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Portray the performance of the institution in one area distinctive to its priority and thrust within 1000 words.</a:t>
            </a:r>
          </a:p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6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-164633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u="sng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u="sng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u="sng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VISITOR’S </a:t>
            </a:r>
            <a:r>
              <a:rPr lang="en-US" sz="24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ROOM NEAR THE COLLEGE GATE</a:t>
            </a:r>
            <a:endParaRPr lang="en-US" sz="2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RCM\Desktop\6468c82f-ebb3-4ce0-97e2-a1530d52d09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1" y="1905000"/>
            <a:ext cx="7620000" cy="459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1143000"/>
            <a:ext cx="588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Visitors are not allowed to go beyond the Visitors Room .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3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CM\Downloads\IMG-20210402-WA00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291" y="1828800"/>
            <a:ext cx="7315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29000" y="228600"/>
            <a:ext cx="3733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SUGGESTION BOX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762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Suggestion/Complaint Box where students can drop their grievances 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 boxes are opened after every 15 days  and their problems are sorted out 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3500" y="-12273"/>
            <a:ext cx="4483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u="sng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u="sng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MORNING </a:t>
            </a:r>
            <a:r>
              <a:rPr lang="en-US" sz="24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sz="2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RCM\Desktop\1f599372-f3d9-49e6-aa30-9f0dc9511b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199"/>
            <a:ext cx="6466840" cy="417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903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During morning prayer ,students with folded hands stand up in their respective class rooms  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3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CM\Desktop\b0e3fe7b-fca3-4f0e-8dea-23bc30e3548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1676400"/>
            <a:ext cx="4384964" cy="426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447800" y="11023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u="sng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COLLEGE </a:t>
            </a:r>
            <a:r>
              <a:rPr lang="en-US" sz="24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ENTRY/EXIT GATE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937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 Security guards maintain vigil  at the gate  24*7 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RCM\Desktop\8e3c086f-b2ad-4e89-be23-85f0347f34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267200" cy="423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-26147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u="sng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u="sng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u="sng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CCTV </a:t>
            </a:r>
            <a:r>
              <a:rPr lang="en-US" sz="24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CAMERAS FOR SAFETY AND SECURITY</a:t>
            </a:r>
            <a:endParaRPr lang="en-US" sz="2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BHAWNA SEHGAL\Desktop\b97b40c7-e1d2-462e-84c5-51a15856564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65531"/>
            <a:ext cx="6626225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85800" y="1219200"/>
            <a:ext cx="889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College campus is monitored to 64 CCTV cameras including 32 HD cameras 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5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CA_LAB_PRINT\Desktop\7412f86b-22a7-4e60-8ed7-02604103d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1502851"/>
            <a:ext cx="7211291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373" y="381000"/>
            <a:ext cx="9035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AWARENESS 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CAMPAIGN TO BEAT PLASTIC </a:t>
            </a:r>
            <a:r>
              <a:rPr lang="en-US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1" y="1119664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Students are made aware about the problems associated with use of single use plastic</a:t>
            </a:r>
          </a:p>
        </p:txBody>
      </p:sp>
    </p:spTree>
    <p:extLst>
      <p:ext uri="{BB962C8B-B14F-4D97-AF65-F5344CB8AC3E}">
        <p14:creationId xmlns:p14="http://schemas.microsoft.com/office/powerpoint/2010/main" val="381105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ollege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anteen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does not use disposable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crockery. Instead of disposable crockery and cutlery, those made of steel are used.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-53508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u="sng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OF STEEL UTENSILS IN COLLEGE CANTEEN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94131"/>
            <a:ext cx="6477000" cy="407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4139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168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BCA_LAB_PRINT</dc:creator>
  <cp:lastModifiedBy>BCA_LAB_PRINT</cp:lastModifiedBy>
  <cp:revision>29</cp:revision>
  <dcterms:created xsi:type="dcterms:W3CDTF">2021-08-24T20:40:29Z</dcterms:created>
  <dcterms:modified xsi:type="dcterms:W3CDTF">2021-09-09T18:55:06Z</dcterms:modified>
</cp:coreProperties>
</file>