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FF66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6E671-994A-4311-BD2B-014AA83073BF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1117-1086-4116-97C0-9AA692EE1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xagon 3"/>
          <p:cNvSpPr/>
          <p:nvPr/>
        </p:nvSpPr>
        <p:spPr>
          <a:xfrm>
            <a:off x="0" y="0"/>
            <a:ext cx="9144000" cy="1143000"/>
          </a:xfrm>
          <a:prstGeom prst="hexagon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533400" y="0"/>
            <a:ext cx="8458200" cy="990600"/>
          </a:xfrm>
          <a:prstGeom prst="hexagon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K.L MEHTA DAYANAND COLLEGE FOR WOMEN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DEPARTMENT OF HISTORY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0"/>
            <a:ext cx="914400" cy="9144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14400" y="1219200"/>
            <a:ext cx="7010400" cy="1295400"/>
          </a:xfrm>
          <a:custGeom>
            <a:avLst/>
            <a:gdLst>
              <a:gd name="connsiteX0" fmla="*/ 0 w 5"/>
              <a:gd name="connsiteY0" fmla="*/ 0 h 5"/>
              <a:gd name="connsiteX1" fmla="*/ 5 w 5"/>
              <a:gd name="connsiteY1" fmla="*/ 0 h 5"/>
              <a:gd name="connsiteX2" fmla="*/ 4 w 5"/>
              <a:gd name="connsiteY2" fmla="*/ 5 h 5"/>
              <a:gd name="connsiteX3" fmla="*/ 1 w 5"/>
              <a:gd name="connsiteY3" fmla="*/ 5 h 5"/>
              <a:gd name="connsiteX4" fmla="*/ 0 w 5"/>
              <a:gd name="connsiteY4" fmla="*/ 0 h 5"/>
              <a:gd name="connsiteX0" fmla="*/ 0 w 6"/>
              <a:gd name="connsiteY0" fmla="*/ 1 h 6"/>
              <a:gd name="connsiteX1" fmla="*/ 5 w 6"/>
              <a:gd name="connsiteY1" fmla="*/ 1 h 6"/>
              <a:gd name="connsiteX2" fmla="*/ 4 w 6"/>
              <a:gd name="connsiteY2" fmla="*/ 6 h 6"/>
              <a:gd name="connsiteX3" fmla="*/ 1 w 6"/>
              <a:gd name="connsiteY3" fmla="*/ 6 h 6"/>
              <a:gd name="connsiteX4" fmla="*/ 0 w 6"/>
              <a:gd name="connsiteY4" fmla="*/ 1 h 6"/>
              <a:gd name="connsiteX0" fmla="*/ 0 w 6"/>
              <a:gd name="connsiteY0" fmla="*/ 1 h 6"/>
              <a:gd name="connsiteX1" fmla="*/ 5 w 6"/>
              <a:gd name="connsiteY1" fmla="*/ 1 h 6"/>
              <a:gd name="connsiteX2" fmla="*/ 4 w 6"/>
              <a:gd name="connsiteY2" fmla="*/ 6 h 6"/>
              <a:gd name="connsiteX3" fmla="*/ 1 w 6"/>
              <a:gd name="connsiteY3" fmla="*/ 6 h 6"/>
              <a:gd name="connsiteX4" fmla="*/ 0 w 6"/>
              <a:gd name="connsiteY4" fmla="*/ 1 h 6"/>
              <a:gd name="connsiteX0" fmla="*/ 0 w 6"/>
              <a:gd name="connsiteY0" fmla="*/ 1 h 6"/>
              <a:gd name="connsiteX1" fmla="*/ 5 w 6"/>
              <a:gd name="connsiteY1" fmla="*/ 1 h 6"/>
              <a:gd name="connsiteX2" fmla="*/ 4 w 6"/>
              <a:gd name="connsiteY2" fmla="*/ 6 h 6"/>
              <a:gd name="connsiteX3" fmla="*/ 1 w 6"/>
              <a:gd name="connsiteY3" fmla="*/ 6 h 6"/>
              <a:gd name="connsiteX4" fmla="*/ 0 w 6"/>
              <a:gd name="connsiteY4" fmla="*/ 1 h 6"/>
              <a:gd name="connsiteX0" fmla="*/ 0 w 5"/>
              <a:gd name="connsiteY0" fmla="*/ 1 h 6"/>
              <a:gd name="connsiteX1" fmla="*/ 5 w 5"/>
              <a:gd name="connsiteY1" fmla="*/ 1 h 6"/>
              <a:gd name="connsiteX2" fmla="*/ 5 w 5"/>
              <a:gd name="connsiteY2" fmla="*/ 1 h 6"/>
              <a:gd name="connsiteX3" fmla="*/ 4 w 5"/>
              <a:gd name="connsiteY3" fmla="*/ 6 h 6"/>
              <a:gd name="connsiteX4" fmla="*/ 1 w 5"/>
              <a:gd name="connsiteY4" fmla="*/ 6 h 6"/>
              <a:gd name="connsiteX5" fmla="*/ 0 w 5"/>
              <a:gd name="connsiteY5" fmla="*/ 1 h 6"/>
              <a:gd name="connsiteX0" fmla="*/ 0 w 5"/>
              <a:gd name="connsiteY0" fmla="*/ 0 h 5"/>
              <a:gd name="connsiteX1" fmla="*/ 5 w 5"/>
              <a:gd name="connsiteY1" fmla="*/ 0 h 5"/>
              <a:gd name="connsiteX2" fmla="*/ 5 w 5"/>
              <a:gd name="connsiteY2" fmla="*/ 0 h 5"/>
              <a:gd name="connsiteX3" fmla="*/ 4 w 5"/>
              <a:gd name="connsiteY3" fmla="*/ 5 h 5"/>
              <a:gd name="connsiteX4" fmla="*/ 1 w 5"/>
              <a:gd name="connsiteY4" fmla="*/ 5 h 5"/>
              <a:gd name="connsiteX5" fmla="*/ 0 w 5"/>
              <a:gd name="connsiteY5" fmla="*/ 0 h 5"/>
              <a:gd name="connsiteX0" fmla="*/ 0 w 5"/>
              <a:gd name="connsiteY0" fmla="*/ 0 h 5"/>
              <a:gd name="connsiteX1" fmla="*/ 5 w 5"/>
              <a:gd name="connsiteY1" fmla="*/ 0 h 5"/>
              <a:gd name="connsiteX2" fmla="*/ 5 w 5"/>
              <a:gd name="connsiteY2" fmla="*/ 0 h 5"/>
              <a:gd name="connsiteX3" fmla="*/ 4 w 5"/>
              <a:gd name="connsiteY3" fmla="*/ 5 h 5"/>
              <a:gd name="connsiteX4" fmla="*/ 1 w 5"/>
              <a:gd name="connsiteY4" fmla="*/ 5 h 5"/>
              <a:gd name="connsiteX5" fmla="*/ 0 w 5"/>
              <a:gd name="connsiteY5" fmla="*/ 0 h 5"/>
              <a:gd name="connsiteX0" fmla="*/ 0 w 5"/>
              <a:gd name="connsiteY0" fmla="*/ 0 h 5"/>
              <a:gd name="connsiteX1" fmla="*/ 5 w 5"/>
              <a:gd name="connsiteY1" fmla="*/ 0 h 5"/>
              <a:gd name="connsiteX2" fmla="*/ 5 w 5"/>
              <a:gd name="connsiteY2" fmla="*/ 0 h 5"/>
              <a:gd name="connsiteX3" fmla="*/ 4 w 5"/>
              <a:gd name="connsiteY3" fmla="*/ 5 h 5"/>
              <a:gd name="connsiteX4" fmla="*/ 1 w 5"/>
              <a:gd name="connsiteY4" fmla="*/ 5 h 5"/>
              <a:gd name="connsiteX5" fmla="*/ 0 w 5"/>
              <a:gd name="connsiteY5" fmla="*/ 0 h 5"/>
              <a:gd name="connsiteX0" fmla="*/ 0 w 5"/>
              <a:gd name="connsiteY0" fmla="*/ 0 h 5"/>
              <a:gd name="connsiteX1" fmla="*/ 5 w 5"/>
              <a:gd name="connsiteY1" fmla="*/ 0 h 5"/>
              <a:gd name="connsiteX2" fmla="*/ 5 w 5"/>
              <a:gd name="connsiteY2" fmla="*/ 0 h 5"/>
              <a:gd name="connsiteX3" fmla="*/ 4 w 5"/>
              <a:gd name="connsiteY3" fmla="*/ 5 h 5"/>
              <a:gd name="connsiteX4" fmla="*/ 1 w 5"/>
              <a:gd name="connsiteY4" fmla="*/ 5 h 5"/>
              <a:gd name="connsiteX5" fmla="*/ 0 w 5"/>
              <a:gd name="connsiteY5" fmla="*/ 0 h 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" h="5">
                <a:moveTo>
                  <a:pt x="0" y="0"/>
                </a:moveTo>
                <a:cubicBezTo>
                  <a:pt x="3" y="2"/>
                  <a:pt x="2" y="2"/>
                  <a:pt x="5" y="0"/>
                </a:cubicBezTo>
                <a:lnTo>
                  <a:pt x="5" y="0"/>
                </a:lnTo>
                <a:cubicBezTo>
                  <a:pt x="5" y="1"/>
                  <a:pt x="5" y="4"/>
                  <a:pt x="4" y="5"/>
                </a:cubicBezTo>
                <a:lnTo>
                  <a:pt x="1" y="5"/>
                </a:lnTo>
                <a:cubicBezTo>
                  <a:pt x="1" y="3"/>
                  <a:pt x="0" y="2"/>
                  <a:pt x="0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Data 10"/>
          <p:cNvSpPr/>
          <p:nvPr/>
        </p:nvSpPr>
        <p:spPr>
          <a:xfrm>
            <a:off x="2971800" y="1295400"/>
            <a:ext cx="4953000" cy="1143000"/>
          </a:xfrm>
          <a:prstGeom prst="flowChartInputOutpu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nual Operation 11"/>
          <p:cNvSpPr/>
          <p:nvPr/>
        </p:nvSpPr>
        <p:spPr>
          <a:xfrm>
            <a:off x="685800" y="1524000"/>
            <a:ext cx="7924800" cy="838200"/>
          </a:xfrm>
          <a:prstGeom prst="flowChartManualOperation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WORLD HERITAGE DAY</a:t>
            </a:r>
            <a:endParaRPr lang="en-US" sz="3600" dirty="0"/>
          </a:p>
        </p:txBody>
      </p:sp>
      <p:sp>
        <p:nvSpPr>
          <p:cNvPr id="13" name="Flowchart: Data 12"/>
          <p:cNvSpPr/>
          <p:nvPr/>
        </p:nvSpPr>
        <p:spPr>
          <a:xfrm>
            <a:off x="3886200" y="1371600"/>
            <a:ext cx="3810000" cy="152400"/>
          </a:xfrm>
          <a:prstGeom prst="flowChartInputOutput">
            <a:avLst/>
          </a:prstGeom>
          <a:solidFill>
            <a:srgbClr val="FF9933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CELEBRATES</a:t>
            </a:r>
            <a:endParaRPr lang="en-US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Right Triangle 13"/>
          <p:cNvSpPr/>
          <p:nvPr/>
        </p:nvSpPr>
        <p:spPr>
          <a:xfrm>
            <a:off x="1143000" y="1295400"/>
            <a:ext cx="1600200" cy="22860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18  APRIL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Down Ribbon 14"/>
          <p:cNvSpPr/>
          <p:nvPr/>
        </p:nvSpPr>
        <p:spPr>
          <a:xfrm>
            <a:off x="2514600" y="2590800"/>
            <a:ext cx="4114800" cy="609600"/>
          </a:xfrm>
          <a:prstGeom prst="ribb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CONTEST WINNER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200" y="5334000"/>
            <a:ext cx="2057400" cy="1219200"/>
          </a:xfrm>
          <a:prstGeom prst="roundRect">
            <a:avLst/>
          </a:prstGeom>
          <a:solidFill>
            <a:srgbClr val="FFCC6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MANISHA YADAV</a:t>
            </a:r>
          </a:p>
          <a:p>
            <a:pPr algn="ctr"/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Bcom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C.A(I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YEAR)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120179039057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00400" y="5410200"/>
            <a:ext cx="2667000" cy="1219200"/>
          </a:xfrm>
          <a:prstGeom prst="roundRect">
            <a:avLst/>
          </a:prstGeom>
          <a:solidFill>
            <a:srgbClr val="FFCC6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ALKA CHAUHAN</a:t>
            </a:r>
          </a:p>
          <a:p>
            <a:pPr algn="ctr"/>
            <a:r>
              <a:rPr lang="en-US" b="1" smtClean="0">
                <a:solidFill>
                  <a:schemeClr val="bg2">
                    <a:lumMod val="10000"/>
                  </a:schemeClr>
                </a:solidFill>
              </a:rPr>
              <a:t>Bsc</a:t>
            </a:r>
            <a:r>
              <a:rPr lang="en-US" sz="2000" b="1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en-US" sz="1600" b="1" smtClean="0">
                <a:solidFill>
                  <a:schemeClr val="bg2">
                    <a:lumMod val="10000"/>
                  </a:schemeClr>
                </a:solidFill>
              </a:rPr>
              <a:t>HOME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SCIENCE(2year)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3164920008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53200" y="5257800"/>
            <a:ext cx="1981200" cy="1066800"/>
          </a:xfrm>
          <a:prstGeom prst="roundRect">
            <a:avLst/>
          </a:prstGeom>
          <a:solidFill>
            <a:srgbClr val="FFCC6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VARSHA</a:t>
            </a:r>
          </a:p>
          <a:p>
            <a:pPr algn="ctr"/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Bcom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.(C.A) I Year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120179039049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3400" y="3352800"/>
            <a:ext cx="2057400" cy="1600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9600" y="3352800"/>
            <a:ext cx="1905000" cy="152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" y="3352800"/>
            <a:ext cx="1905000" cy="1447800"/>
          </a:xfrm>
          <a:prstGeom prst="ellipse">
            <a:avLst/>
          </a:prstGeom>
          <a:blipFill>
            <a:blip r:embed="rId4" cstate="print">
              <a:lum bright="46000" contrast="14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52800" y="3657600"/>
            <a:ext cx="2209800" cy="16764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429000" y="3657600"/>
            <a:ext cx="2057400" cy="1600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29000" y="3657600"/>
            <a:ext cx="2133600" cy="1524000"/>
          </a:xfrm>
          <a:prstGeom prst="ellipse">
            <a:avLst/>
          </a:prstGeom>
          <a:blipFill>
            <a:blip r:embed="rId5" cstate="print">
              <a:lum bright="23000"/>
            </a:blip>
            <a:stretch>
              <a:fillRect l="1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77000" y="3505200"/>
            <a:ext cx="2133600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53200" y="3505200"/>
            <a:ext cx="1981200" cy="1447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53200" y="3505200"/>
            <a:ext cx="1981200" cy="1371600"/>
          </a:xfrm>
          <a:prstGeom prst="ellipse">
            <a:avLst/>
          </a:prstGeom>
          <a:blipFill>
            <a:blip r:embed="rId6" cstate="print"/>
            <a:stretch>
              <a:fillRect l="1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990600" y="2209800"/>
            <a:ext cx="990600" cy="10668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7" name="5-Point Star 36"/>
          <p:cNvSpPr/>
          <p:nvPr/>
        </p:nvSpPr>
        <p:spPr>
          <a:xfrm>
            <a:off x="1905000" y="2743200"/>
            <a:ext cx="457200" cy="5334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3175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609600" y="2819400"/>
            <a:ext cx="381000" cy="457200"/>
          </a:xfrm>
          <a:prstGeom prst="star5">
            <a:avLst>
              <a:gd name="adj" fmla="val 21881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3175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7086600" y="2438400"/>
            <a:ext cx="10668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3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1" name="5-Point Star 40"/>
          <p:cNvSpPr/>
          <p:nvPr/>
        </p:nvSpPr>
        <p:spPr>
          <a:xfrm>
            <a:off x="6705600" y="2895600"/>
            <a:ext cx="457200" cy="5334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3175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8077200" y="2971800"/>
            <a:ext cx="381000" cy="6096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3175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3962400" y="3200400"/>
            <a:ext cx="990600" cy="838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5" name="5-Point Star 44"/>
          <p:cNvSpPr/>
          <p:nvPr/>
        </p:nvSpPr>
        <p:spPr>
          <a:xfrm>
            <a:off x="3352800" y="3352800"/>
            <a:ext cx="3810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3175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5181600" y="3352800"/>
            <a:ext cx="3810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3175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2021-04-22T06:22:56Z</dcterms:created>
  <dcterms:modified xsi:type="dcterms:W3CDTF">2021-04-22T11:28:42Z</dcterms:modified>
</cp:coreProperties>
</file>